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82" r:id="rId6"/>
    <p:sldId id="260" r:id="rId7"/>
    <p:sldId id="261" r:id="rId8"/>
    <p:sldId id="279" r:id="rId9"/>
    <p:sldId id="284" r:id="rId10"/>
    <p:sldId id="258" r:id="rId11"/>
    <p:sldId id="259" r:id="rId12"/>
    <p:sldId id="264" r:id="rId13"/>
    <p:sldId id="265" r:id="rId14"/>
    <p:sldId id="280" r:id="rId15"/>
    <p:sldId id="273" r:id="rId16"/>
    <p:sldId id="281" r:id="rId17"/>
    <p:sldId id="276" r:id="rId18"/>
    <p:sldId id="272" r:id="rId19"/>
    <p:sldId id="277" r:id="rId20"/>
    <p:sldId id="275" r:id="rId21"/>
    <p:sldId id="274" r:id="rId22"/>
    <p:sldId id="278" r:id="rId23"/>
    <p:sldId id="271" r:id="rId24"/>
    <p:sldId id="266" r:id="rId25"/>
    <p:sldId id="283" r:id="rId26"/>
    <p:sldId id="267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Выставка творческих работ 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DFKai-SB" pitchFamily="65" charset="-120"/>
              </a:rPr>
              <a:t>«Архив - истории владенье»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35769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929198"/>
            <a:ext cx="64294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подготовлена архивным отделом администрации Петровского городского округа Ставропольского края</a:t>
            </a: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607220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Светлоград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908" y="0"/>
            <a:ext cx="92869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«Листая страницы прошлого»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Валерия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«Пресс-служба»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 </a:t>
            </a:r>
          </a:p>
        </p:txBody>
      </p:sp>
      <p:pic>
        <p:nvPicPr>
          <p:cNvPr id="1026" name="Picture 2" descr="C:\Users\chernuhina\Desktop\Поделки. Фото\WhatsApp Image 2021-03-09 at 17.17.34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5143536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90011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«Листая страницы прошлого»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Валерия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«Пресс-служба»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 </a:t>
            </a:r>
          </a:p>
        </p:txBody>
      </p:sp>
      <p:pic>
        <p:nvPicPr>
          <p:cNvPr id="2050" name="Picture 2" descr="C:\Users\chernuhina\Desktop\Поделки. Фото\WhatsApp Image 2021-03-09 at 17.17.2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143372" cy="4000528"/>
          </a:xfrm>
          <a:prstGeom prst="rect">
            <a:avLst/>
          </a:prstGeom>
          <a:noFill/>
        </p:spPr>
      </p:pic>
      <p:pic>
        <p:nvPicPr>
          <p:cNvPr id="2052" name="Picture 4" descr="C:\Users\chernuhina\Desktop\Поделки. Фото\WhatsApp Image 2021-03-09 at 17.34.35 - коп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3971931" cy="435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8194" name="Picture 2" descr="C:\Users\chernuhina\Desktop\Поделки. Фото\WhatsApp Image 2021-02-24 at 15.39.06(3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3714776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Петровского района»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Серяк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Иван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«Умелец»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Петровского района»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Серяк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Иван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«Умелец»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</a:t>
            </a:r>
          </a:p>
        </p:txBody>
      </p:sp>
      <p:pic>
        <p:nvPicPr>
          <p:cNvPr id="9219" name="Picture 3" descr="C:\Users\chernuhina\Desktop\Поделки. Фото\WhatsApp Image 2021-02-24 at 15.39.07(1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910">
            <a:off x="4945154" y="2812819"/>
            <a:ext cx="4343455" cy="2543176"/>
          </a:xfrm>
          <a:prstGeom prst="rect">
            <a:avLst/>
          </a:prstGeom>
          <a:noFill/>
        </p:spPr>
      </p:pic>
      <p:pic>
        <p:nvPicPr>
          <p:cNvPr id="9220" name="Picture 4" descr="C:\Users\chernuhina\Desktop\Поделки. Фото\WhatsApp Image 2021-02-24 at 15.39.12 - коп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928934"/>
            <a:ext cx="4467257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«Архивный отдел»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Калашникова Ксения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Ю.Л.</a:t>
            </a:r>
          </a:p>
        </p:txBody>
      </p:sp>
      <p:pic>
        <p:nvPicPr>
          <p:cNvPr id="8194" name="Picture 2" descr="C:\Users\chernuhina\Desktop\Поделки. Фото\WhatsApp Image 2021-03-05 at 11.44.51(1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5"/>
            <a:ext cx="4071966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«Внутри архива»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Дубовская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Варвара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  <p:pic>
        <p:nvPicPr>
          <p:cNvPr id="1026" name="Picture 2" descr="C:\Users\chernuhina\Desktop\Поделки. Фото\WhatsApp Image 2021-03-05 at 11.44.53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400052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«Особый порядок в архиве»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Ковтун Маргарита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Ю.Л.</a:t>
            </a:r>
            <a:endParaRPr lang="ru-RU" dirty="0"/>
          </a:p>
        </p:txBody>
      </p:sp>
      <p:pic>
        <p:nvPicPr>
          <p:cNvPr id="9218" name="Picture 2" descr="C:\Users\chernuhina\Desktop\Поделки. Фото\WhatsApp Image 2021-03-05 at 11.44.54(1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785818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098" name="Picture 2" descr="C:\Users\chernuhina\Desktop\Поделки. Фото\WhatsApp Image 2021-03-05 at 11.44.51(2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«Красота архива»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Осипова Ирина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7" name="Picture 3" descr="C:\Users\chernuhina\Desktop\Поделки. Фото\WhatsApp Image 2021-03-05 at 11.44.52(1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4000528" cy="5286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«Утро в архиве»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Тимченко Тихон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«Работник  архива»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Коваленко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Снежанна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Ю.Л.</a:t>
            </a:r>
          </a:p>
        </p:txBody>
      </p:sp>
      <p:pic>
        <p:nvPicPr>
          <p:cNvPr id="5122" name="Picture 2" descr="C:\Users\chernuhina\Desktop\Поделки. Фото\WhatsApp Image 2021-03-05 at 11.44.51(3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64399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-142900"/>
            <a:ext cx="56436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Архивы являются житницей исторической науки. Историки будущего упрекнули бы нас, если бы мы ничем не пополнили нашу житницу.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Бребан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857628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красоты и творчества, воплощающего её, - неразлучна с человеком, и без неё человек, может быть, не захотел бы жить на свете.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 Достоевский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V:\Архивный отдел\Чернухина диск с\Сайт новый\Информационные мероприятия\2021 год\Вирт экс. 15 февр.2021\комитет\WhatsApp Image 2021-02-15 at 13.30.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21471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«Архивариус»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  <p:pic>
        <p:nvPicPr>
          <p:cNvPr id="3074" name="Picture 2" descr="C:\Users\chernuhina\Desktop\Поделки. Фото\WhatsApp Image 2021-03-05 at 11.44.53(1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4071966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 работой»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Гоменко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Полина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  <p:pic>
        <p:nvPicPr>
          <p:cNvPr id="2050" name="Picture 2" descr="C:\Users\chernuhina\Desktop\Поделки. Фото\WhatsApp Image 2021-03-05 at 15.15.12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«Экскурсия в архиве»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Савенкова Алёна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Ю.Л.</a:t>
            </a:r>
          </a:p>
        </p:txBody>
      </p:sp>
      <p:pic>
        <p:nvPicPr>
          <p:cNvPr id="6147" name="Picture 3" descr="C:\Users\chernuhina\Desktop\Поделки. Фото\WhatsApp Image 2021-03-05 at 11.44.52(3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1" y="1428736"/>
            <a:ext cx="4214843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43" name="Picture 3" descr="C:\Users\chernuhina\Desktop\Поделки. Фото\WhatsApp Image 2021-03-05 at 11.44.50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1500174"/>
            <a:ext cx="3786214" cy="5357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«Я в архиве»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Куприк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Диана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«Доступный архив»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Дорохин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Иван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«Юный техник»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М.Н.</a:t>
            </a:r>
          </a:p>
        </p:txBody>
      </p:sp>
      <p:pic>
        <p:nvPicPr>
          <p:cNvPr id="18434" name="Picture 2" descr="C:\Users\chernuhina\Desktop\Поделки. Фото\WhatsApp Image 2021-02-24 at 15.39.07(3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9144000" cy="432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информации»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Савицкая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Василина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Петрова Т.Ю.</a:t>
            </a:r>
            <a:endParaRPr lang="ru-RU" dirty="0"/>
          </a:p>
        </p:txBody>
      </p:sp>
      <p:pic>
        <p:nvPicPr>
          <p:cNvPr id="11266" name="Picture 2" descr="C:\Users\chernuhina\Desktop\Поделки. Фото\WhatsApp Image 2021-03-05 at 11.44.54(2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1"/>
            <a:ext cx="3929090" cy="528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будущего «Спутник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@ 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Дробин Степан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«Картонное макетирование»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Дробина И.В.</a:t>
            </a:r>
          </a:p>
        </p:txBody>
      </p:sp>
      <p:pic>
        <p:nvPicPr>
          <p:cNvPr id="4098" name="Picture 2" descr="C:\Users\chernuhina\Desktop\Поделки. Фото\WhatsApp Image 2021-03-09 at 17.44.11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4286280" cy="4848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будущего «Спутник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@ 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Дробин Степан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«Картонное макетирование»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Дробина И.В.</a:t>
            </a:r>
          </a:p>
        </p:txBody>
      </p:sp>
      <p:pic>
        <p:nvPicPr>
          <p:cNvPr id="3074" name="Picture 2" descr="C:\Users\chernuhina\Desktop\Поделки. Фото\WhatsApp Image 2021-03-09 at 17.15.36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71654"/>
            <a:ext cx="577216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будущего»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Смирнова Елизавета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«Знатоки ПДД»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pic>
        <p:nvPicPr>
          <p:cNvPr id="11267" name="Picture 3" descr="C:\Users\chernuhina\Desktop\Поделки. Фото\WhatsApp Image 2021-02-24 at 15.39.13(2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450059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будущего»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Смирнова Елизавета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«Знатоки ПДД»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pic>
        <p:nvPicPr>
          <p:cNvPr id="5122" name="Picture 2" descr="C:\Users\chernuhina\Desktop\Поделки. Фото\WhatsApp Image 2021-03-09 at 17.16.36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429024" cy="4071966"/>
          </a:xfrm>
          <a:prstGeom prst="rect">
            <a:avLst/>
          </a:prstGeom>
          <a:noFill/>
        </p:spPr>
      </p:pic>
      <p:pic>
        <p:nvPicPr>
          <p:cNvPr id="5123" name="Picture 3" descr="C:\Users\chernuhina\Desktop\Поделки. Фото\WhatsApp Image 2021-03-09 at 17.16.17 - коп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428868"/>
            <a:ext cx="3786191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«Хранитель информации»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Пушкина Ольга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ПластикУм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Пушкина Л.Н. </a:t>
            </a:r>
          </a:p>
        </p:txBody>
      </p:sp>
      <p:pic>
        <p:nvPicPr>
          <p:cNvPr id="6146" name="Picture 2" descr="C:\Users\chernuhina\Desktop\Поделки. Фото\WhatsApp Image 2021-02-24 at 15.39.10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71678"/>
            <a:ext cx="5605458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9297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«Хранитель информации»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Пушкина Ольга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ПластикУм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Пушкина Л.Н. </a:t>
            </a:r>
          </a:p>
        </p:txBody>
      </p:sp>
      <p:pic>
        <p:nvPicPr>
          <p:cNvPr id="7170" name="Picture 2" descr="C:\Users\chernuhina\Desktop\Поделки. Фото\WhatsApp Image 2021-02-24 at 15.39.06(2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428992" cy="4000528"/>
          </a:xfrm>
          <a:prstGeom prst="rect">
            <a:avLst/>
          </a:prstGeom>
          <a:noFill/>
        </p:spPr>
      </p:pic>
      <p:pic>
        <p:nvPicPr>
          <p:cNvPr id="7171" name="Picture 3" descr="C:\Users\chernuhina\Desktop\Поделки. Фото\WhatsApp Image 2021-02-24 at 15.39.13(1) - коп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925" y="1952625"/>
            <a:ext cx="4791075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«Старый работник архива»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Денисенко Кирилл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Ю.Л.</a:t>
            </a:r>
            <a:endParaRPr lang="ru-RU" dirty="0"/>
          </a:p>
        </p:txBody>
      </p:sp>
      <p:pic>
        <p:nvPicPr>
          <p:cNvPr id="10242" name="Picture 2" descr="C:\Users\chernuhina\Desktop\Поделки. Фото\WhatsApp Image 2021-03-05 at 11.44.54(3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571612"/>
            <a:ext cx="7858181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прошлого»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Криворотенко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Кирилл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«Астроном»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Савченко А.М.</a:t>
            </a:r>
          </a:p>
        </p:txBody>
      </p:sp>
      <p:pic>
        <p:nvPicPr>
          <p:cNvPr id="4098" name="Picture 2" descr="C:\Users\chernuhina\Desktop\Поделки. Фото\WhatsApp Image 2021-02-24 at 15.39.06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214554"/>
            <a:ext cx="8215371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прошлого»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Криворотенко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Кирилл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Объединение: «Астроном»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ДО «Районный центр детского юношеского технического творчества»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Савченко А.М.</a:t>
            </a:r>
          </a:p>
        </p:txBody>
      </p:sp>
      <p:pic>
        <p:nvPicPr>
          <p:cNvPr id="5123" name="Picture 3" descr="C:\Users\chernuhina\Desktop\Поделки. Фото\WhatsApp Image 2021-02-24 at 15.39.13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5000628" cy="2928934"/>
          </a:xfrm>
          <a:prstGeom prst="rect">
            <a:avLst/>
          </a:prstGeom>
          <a:noFill/>
        </p:spPr>
      </p:pic>
      <p:pic>
        <p:nvPicPr>
          <p:cNvPr id="5122" name="Picture 2" descr="C:\Users\chernuhina\Desktop\Поделки. Фото\WhatsApp Image 2021-02-24 at 15.39.11(2) - коп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746" y="1857364"/>
            <a:ext cx="492925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Даша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Ю.Л.</a:t>
            </a:r>
          </a:p>
        </p:txBody>
      </p:sp>
      <p:pic>
        <p:nvPicPr>
          <p:cNvPr id="7170" name="Picture 2" descr="C:\Users\chernuhina\Desktop\Поделки. Фото\WhatsApp Image 2021-03-05 at 11.44.53(2)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92961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rnuhina\Desktop\Заставки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«Архив Древней Греции»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Маркова Ангелина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Светлоградская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Петрова Т.Ю.</a:t>
            </a:r>
            <a:endParaRPr lang="ru-RU" dirty="0"/>
          </a:p>
        </p:txBody>
      </p:sp>
      <p:pic>
        <p:nvPicPr>
          <p:cNvPr id="12290" name="Picture 2" descr="C:\Users\chernuhina\Desktop\Поделки. Фото\WhatsApp Image 2021-03-05 at 11.44.55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7" y="1500174"/>
            <a:ext cx="4071966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693</Words>
  <PresentationFormat>Экран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Чернухина Светлана Михайловна</dc:creator>
  <cp:lastModifiedBy>chernuhina</cp:lastModifiedBy>
  <cp:revision>65</cp:revision>
  <dcterms:created xsi:type="dcterms:W3CDTF">2021-02-25T05:30:33Z</dcterms:created>
  <dcterms:modified xsi:type="dcterms:W3CDTF">2021-03-09T14:55:07Z</dcterms:modified>
</cp:coreProperties>
</file>